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3" r:id="rId2"/>
  </p:sldMasterIdLst>
  <p:notesMasterIdLst>
    <p:notesMasterId r:id="rId6"/>
  </p:notesMasterIdLst>
  <p:handoutMasterIdLst>
    <p:handoutMasterId r:id="rId7"/>
  </p:handoutMasterIdLst>
  <p:sldIdLst>
    <p:sldId id="256" r:id="rId3"/>
    <p:sldId id="257" r:id="rId4"/>
    <p:sldId id="258" r:id="rId5"/>
  </p:sldIdLst>
  <p:sldSz cx="27719338" cy="49679225"/>
  <p:notesSz cx="6858000" cy="9144000"/>
  <p:defaultTextStyle>
    <a:defPPr>
      <a:defRPr lang="en-US"/>
    </a:defPPr>
    <a:lvl1pPr marL="0" algn="l" defTabSz="4551721" rtl="0" eaLnBrk="1" latinLnBrk="0" hangingPunct="1">
      <a:defRPr sz="8998" kern="1200">
        <a:solidFill>
          <a:schemeClr val="tx1"/>
        </a:solidFill>
        <a:latin typeface="+mn-lt"/>
        <a:ea typeface="+mn-ea"/>
        <a:cs typeface="+mn-cs"/>
      </a:defRPr>
    </a:lvl1pPr>
    <a:lvl2pPr marL="2275863" algn="l" defTabSz="4551721" rtl="0" eaLnBrk="1" latinLnBrk="0" hangingPunct="1">
      <a:defRPr sz="8998" kern="1200">
        <a:solidFill>
          <a:schemeClr val="tx1"/>
        </a:solidFill>
        <a:latin typeface="+mn-lt"/>
        <a:ea typeface="+mn-ea"/>
        <a:cs typeface="+mn-cs"/>
      </a:defRPr>
    </a:lvl2pPr>
    <a:lvl3pPr marL="4551721" algn="l" defTabSz="4551721" rtl="0" eaLnBrk="1" latinLnBrk="0" hangingPunct="1">
      <a:defRPr sz="8998" kern="1200">
        <a:solidFill>
          <a:schemeClr val="tx1"/>
        </a:solidFill>
        <a:latin typeface="+mn-lt"/>
        <a:ea typeface="+mn-ea"/>
        <a:cs typeface="+mn-cs"/>
      </a:defRPr>
    </a:lvl3pPr>
    <a:lvl4pPr marL="6827579" algn="l" defTabSz="4551721" rtl="0" eaLnBrk="1" latinLnBrk="0" hangingPunct="1">
      <a:defRPr sz="8998" kern="1200">
        <a:solidFill>
          <a:schemeClr val="tx1"/>
        </a:solidFill>
        <a:latin typeface="+mn-lt"/>
        <a:ea typeface="+mn-ea"/>
        <a:cs typeface="+mn-cs"/>
      </a:defRPr>
    </a:lvl4pPr>
    <a:lvl5pPr marL="9103437" algn="l" defTabSz="4551721" rtl="0" eaLnBrk="1" latinLnBrk="0" hangingPunct="1">
      <a:defRPr sz="8998" kern="1200">
        <a:solidFill>
          <a:schemeClr val="tx1"/>
        </a:solidFill>
        <a:latin typeface="+mn-lt"/>
        <a:ea typeface="+mn-ea"/>
        <a:cs typeface="+mn-cs"/>
      </a:defRPr>
    </a:lvl5pPr>
    <a:lvl6pPr marL="11379300" algn="l" defTabSz="4551721" rtl="0" eaLnBrk="1" latinLnBrk="0" hangingPunct="1">
      <a:defRPr sz="8998" kern="1200">
        <a:solidFill>
          <a:schemeClr val="tx1"/>
        </a:solidFill>
        <a:latin typeface="+mn-lt"/>
        <a:ea typeface="+mn-ea"/>
        <a:cs typeface="+mn-cs"/>
      </a:defRPr>
    </a:lvl6pPr>
    <a:lvl7pPr marL="13655163" algn="l" defTabSz="4551721" rtl="0" eaLnBrk="1" latinLnBrk="0" hangingPunct="1">
      <a:defRPr sz="8998" kern="1200">
        <a:solidFill>
          <a:schemeClr val="tx1"/>
        </a:solidFill>
        <a:latin typeface="+mn-lt"/>
        <a:ea typeface="+mn-ea"/>
        <a:cs typeface="+mn-cs"/>
      </a:defRPr>
    </a:lvl7pPr>
    <a:lvl8pPr marL="15931021" algn="l" defTabSz="4551721" rtl="0" eaLnBrk="1" latinLnBrk="0" hangingPunct="1">
      <a:defRPr sz="8998" kern="1200">
        <a:solidFill>
          <a:schemeClr val="tx1"/>
        </a:solidFill>
        <a:latin typeface="+mn-lt"/>
        <a:ea typeface="+mn-ea"/>
        <a:cs typeface="+mn-cs"/>
      </a:defRPr>
    </a:lvl8pPr>
    <a:lvl9pPr marL="18206879" algn="l" defTabSz="4551721" rtl="0" eaLnBrk="1" latinLnBrk="0" hangingPunct="1">
      <a:defRPr sz="899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009" userDrawn="1">
          <p15:clr>
            <a:srgbClr val="A4A3A4"/>
          </p15:clr>
        </p15:guide>
        <p15:guide id="2" orient="horz" pos="435" userDrawn="1">
          <p15:clr>
            <a:srgbClr val="A4A3A4"/>
          </p15:clr>
        </p15:guide>
        <p15:guide id="3" orient="horz" pos="30425" userDrawn="1">
          <p15:clr>
            <a:srgbClr val="A4A3A4"/>
          </p15:clr>
        </p15:guide>
        <p15:guide id="4" orient="horz" userDrawn="1">
          <p15:clr>
            <a:srgbClr val="A4A3A4"/>
          </p15:clr>
        </p15:guide>
        <p15:guide id="5" pos="366" userDrawn="1">
          <p15:clr>
            <a:srgbClr val="A4A3A4"/>
          </p15:clr>
        </p15:guide>
        <p15:guide id="6" pos="1709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6D19"/>
    <a:srgbClr val="C00D31"/>
    <a:srgbClr val="E9F7DD"/>
    <a:srgbClr val="F7ECF8"/>
    <a:srgbClr val="7C3A70"/>
    <a:srgbClr val="A83D61"/>
    <a:srgbClr val="9C3363"/>
    <a:srgbClr val="F1DEF2"/>
    <a:srgbClr val="7B327F"/>
    <a:srgbClr val="C831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19" autoAdjust="0"/>
    <p:restoredTop sz="94701" autoAdjust="0"/>
  </p:normalViewPr>
  <p:slideViewPr>
    <p:cSldViewPr snapToGrid="0" snapToObjects="1" showGuides="1">
      <p:cViewPr varScale="1">
        <p:scale>
          <a:sx n="14" d="100"/>
          <a:sy n="14" d="100"/>
        </p:scale>
        <p:origin x="4002" y="144"/>
      </p:cViewPr>
      <p:guideLst>
        <p:guide orient="horz" pos="5009"/>
        <p:guide orient="horz" pos="435"/>
        <p:guide orient="horz" pos="30425"/>
        <p:guide orient="horz"/>
        <p:guide pos="366"/>
        <p:guide pos="1709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76" d="100"/>
          <a:sy n="76" d="100"/>
        </p:scale>
        <p:origin x="2742" y="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8C5BC-9A70-462C-B28D-9600239EAC64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131B7-05CA-4AEE-9267-6D0ED4DC84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113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3/5/2026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71738" y="685800"/>
            <a:ext cx="1914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100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51721" rtl="0" eaLnBrk="1" latinLnBrk="0" hangingPunct="1">
      <a:defRPr sz="6143" kern="1200">
        <a:solidFill>
          <a:schemeClr val="tx1"/>
        </a:solidFill>
        <a:latin typeface="+mn-lt"/>
        <a:ea typeface="+mn-ea"/>
        <a:cs typeface="+mn-cs"/>
      </a:defRPr>
    </a:lvl1pPr>
    <a:lvl2pPr marL="2275863" algn="l" defTabSz="4551721" rtl="0" eaLnBrk="1" latinLnBrk="0" hangingPunct="1">
      <a:defRPr sz="6143" kern="1200">
        <a:solidFill>
          <a:schemeClr val="tx1"/>
        </a:solidFill>
        <a:latin typeface="+mn-lt"/>
        <a:ea typeface="+mn-ea"/>
        <a:cs typeface="+mn-cs"/>
      </a:defRPr>
    </a:lvl2pPr>
    <a:lvl3pPr marL="4551721" algn="l" defTabSz="4551721" rtl="0" eaLnBrk="1" latinLnBrk="0" hangingPunct="1">
      <a:defRPr sz="6143" kern="1200">
        <a:solidFill>
          <a:schemeClr val="tx1"/>
        </a:solidFill>
        <a:latin typeface="+mn-lt"/>
        <a:ea typeface="+mn-ea"/>
        <a:cs typeface="+mn-cs"/>
      </a:defRPr>
    </a:lvl3pPr>
    <a:lvl4pPr marL="6827579" algn="l" defTabSz="4551721" rtl="0" eaLnBrk="1" latinLnBrk="0" hangingPunct="1">
      <a:defRPr sz="6143" kern="1200">
        <a:solidFill>
          <a:schemeClr val="tx1"/>
        </a:solidFill>
        <a:latin typeface="+mn-lt"/>
        <a:ea typeface="+mn-ea"/>
        <a:cs typeface="+mn-cs"/>
      </a:defRPr>
    </a:lvl4pPr>
    <a:lvl5pPr marL="9103437" algn="l" defTabSz="4551721" rtl="0" eaLnBrk="1" latinLnBrk="0" hangingPunct="1">
      <a:defRPr sz="6143" kern="1200">
        <a:solidFill>
          <a:schemeClr val="tx1"/>
        </a:solidFill>
        <a:latin typeface="+mn-lt"/>
        <a:ea typeface="+mn-ea"/>
        <a:cs typeface="+mn-cs"/>
      </a:defRPr>
    </a:lvl5pPr>
    <a:lvl6pPr marL="11379300" algn="l" defTabSz="4551721" rtl="0" eaLnBrk="1" latinLnBrk="0" hangingPunct="1">
      <a:defRPr sz="6143" kern="1200">
        <a:solidFill>
          <a:schemeClr val="tx1"/>
        </a:solidFill>
        <a:latin typeface="+mn-lt"/>
        <a:ea typeface="+mn-ea"/>
        <a:cs typeface="+mn-cs"/>
      </a:defRPr>
    </a:lvl6pPr>
    <a:lvl7pPr marL="13655163" algn="l" defTabSz="4551721" rtl="0" eaLnBrk="1" latinLnBrk="0" hangingPunct="1">
      <a:defRPr sz="6143" kern="1200">
        <a:solidFill>
          <a:schemeClr val="tx1"/>
        </a:solidFill>
        <a:latin typeface="+mn-lt"/>
        <a:ea typeface="+mn-ea"/>
        <a:cs typeface="+mn-cs"/>
      </a:defRPr>
    </a:lvl7pPr>
    <a:lvl8pPr marL="15931021" algn="l" defTabSz="4551721" rtl="0" eaLnBrk="1" latinLnBrk="0" hangingPunct="1">
      <a:defRPr sz="6143" kern="1200">
        <a:solidFill>
          <a:schemeClr val="tx1"/>
        </a:solidFill>
        <a:latin typeface="+mn-lt"/>
        <a:ea typeface="+mn-ea"/>
        <a:cs typeface="+mn-cs"/>
      </a:defRPr>
    </a:lvl8pPr>
    <a:lvl9pPr marL="18206879" algn="l" defTabSz="4551721" rtl="0" eaLnBrk="1" latinLnBrk="0" hangingPunct="1">
      <a:defRPr sz="614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71738" y="685800"/>
            <a:ext cx="19145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1A87D-CAF7-4BDC-A0D3-C0DBEDE8161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660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 Placeholder 76">
            <a:extLst>
              <a:ext uri="{FF2B5EF4-FFF2-40B4-BE49-F238E27FC236}">
                <a16:creationId xmlns:a16="http://schemas.microsoft.com/office/drawing/2014/main" id="{E736BBEF-AC8F-F984-26C7-9D9D7B698730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3745543" y="4285825"/>
            <a:ext cx="20228262" cy="1262251"/>
          </a:xfrm>
          <a:prstGeom prst="rect">
            <a:avLst/>
          </a:prstGeom>
        </p:spPr>
        <p:txBody>
          <a:bodyPr lIns="77349" tIns="38675" rIns="77349" bIns="38675">
            <a:normAutofit/>
          </a:bodyPr>
          <a:lstStyle>
            <a:lvl1pPr marL="0" indent="0" algn="ctr">
              <a:buFontTx/>
              <a:buNone/>
              <a:defRPr sz="6467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8294"/>
            </a:lvl2pPr>
            <a:lvl3pPr>
              <a:buFontTx/>
              <a:buNone/>
              <a:defRPr sz="8294"/>
            </a:lvl3pPr>
            <a:lvl4pPr>
              <a:buFontTx/>
              <a:buNone/>
              <a:defRPr sz="8294"/>
            </a:lvl4pPr>
            <a:lvl5pPr>
              <a:buFontTx/>
              <a:buNone/>
              <a:defRPr sz="8294"/>
            </a:lvl5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39" name="Text Placeholder 76">
            <a:extLst>
              <a:ext uri="{FF2B5EF4-FFF2-40B4-BE49-F238E27FC236}">
                <a16:creationId xmlns:a16="http://schemas.microsoft.com/office/drawing/2014/main" id="{94B23211-B677-162A-9036-D8598910A6BC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3745543" y="2473000"/>
            <a:ext cx="20228262" cy="1597184"/>
          </a:xfrm>
          <a:prstGeom prst="rect">
            <a:avLst/>
          </a:prstGeom>
        </p:spPr>
        <p:txBody>
          <a:bodyPr lIns="77349" tIns="38675" rIns="77349" bIns="38675" anchor="t" anchorCtr="1">
            <a:normAutofit/>
          </a:bodyPr>
          <a:lstStyle>
            <a:lvl1pPr marL="0" indent="0" algn="ctr">
              <a:buFontTx/>
              <a:buNone/>
              <a:defRPr sz="889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8294"/>
            </a:lvl2pPr>
            <a:lvl3pPr>
              <a:buFontTx/>
              <a:buNone/>
              <a:defRPr sz="8294"/>
            </a:lvl3pPr>
            <a:lvl4pPr>
              <a:buFontTx/>
              <a:buNone/>
              <a:defRPr sz="8294"/>
            </a:lvl4pPr>
            <a:lvl5pPr>
              <a:buFontTx/>
              <a:buNone/>
              <a:defRPr sz="8294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40" name="Text Placeholder 76">
            <a:extLst>
              <a:ext uri="{FF2B5EF4-FFF2-40B4-BE49-F238E27FC236}">
                <a16:creationId xmlns:a16="http://schemas.microsoft.com/office/drawing/2014/main" id="{5D44EE64-D5F8-BDD4-F164-AE3FC0BF1FCC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3735412" y="292737"/>
            <a:ext cx="20228262" cy="1964617"/>
          </a:xfrm>
          <a:prstGeom prst="rect">
            <a:avLst/>
          </a:prstGeom>
        </p:spPr>
        <p:txBody>
          <a:bodyPr lIns="77349" tIns="38675" rIns="77349" bIns="38675" anchor="t" anchorCtr="1">
            <a:normAutofit/>
          </a:bodyPr>
          <a:lstStyle>
            <a:lvl1pPr marL="0" indent="0" algn="ctr">
              <a:buFontTx/>
              <a:buNone/>
              <a:defRPr sz="11856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8294"/>
            </a:lvl2pPr>
            <a:lvl3pPr>
              <a:buFontTx/>
              <a:buNone/>
              <a:defRPr sz="8294"/>
            </a:lvl3pPr>
            <a:lvl4pPr>
              <a:buFontTx/>
              <a:buNone/>
              <a:defRPr sz="8294"/>
            </a:lvl4pPr>
            <a:lvl5pPr>
              <a:buFontTx/>
              <a:buNone/>
              <a:defRPr sz="8294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646535B-D00E-2A9A-59A2-4B7DBF25B34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3798" y="7747484"/>
            <a:ext cx="13086050" cy="107415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404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978812" indent="-761079">
              <a:defRPr sz="3401">
                <a:latin typeface="Trebuchet MS" pitchFamily="34" charset="0"/>
              </a:defRPr>
            </a:lvl2pPr>
            <a:lvl3pPr marL="2739891" indent="-761079">
              <a:defRPr sz="3401">
                <a:latin typeface="Trebuchet MS" pitchFamily="34" charset="0"/>
              </a:defRPr>
            </a:lvl3pPr>
            <a:lvl4pPr marL="3577082" indent="-837191">
              <a:defRPr sz="3401">
                <a:latin typeface="Trebuchet MS" pitchFamily="34" charset="0"/>
              </a:defRPr>
            </a:lvl4pPr>
            <a:lvl5pPr marL="4185948" indent="-608866">
              <a:defRPr sz="3401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CAA3E6E3-74A4-50C6-6853-29BC8BBB3A7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76773" y="6759122"/>
            <a:ext cx="13086050" cy="906563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71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INTRODUCTION or ABSTRACT</a:t>
            </a: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5CA8DE7E-ABA5-0828-619B-98F5477E2A7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76773" y="21225505"/>
            <a:ext cx="13086050" cy="844238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311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 OBJECTIVES</a:t>
            </a:r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69E7BBFB-7E47-BE6F-FE1F-6E737DCB49A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4054672" y="6759122"/>
            <a:ext cx="13086050" cy="906563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71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 CONCLUSIONS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1EC92515-F2DD-FA85-2F15-4DFA54692C6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4056951" y="7747484"/>
            <a:ext cx="13086050" cy="107415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404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978812" indent="-761079">
              <a:defRPr sz="3401">
                <a:latin typeface="Trebuchet MS" pitchFamily="34" charset="0"/>
              </a:defRPr>
            </a:lvl2pPr>
            <a:lvl3pPr marL="2739891" indent="-761079">
              <a:defRPr sz="3401">
                <a:latin typeface="Trebuchet MS" pitchFamily="34" charset="0"/>
              </a:defRPr>
            </a:lvl3pPr>
            <a:lvl4pPr marL="3577082" indent="-837191">
              <a:defRPr sz="3401">
                <a:latin typeface="Trebuchet MS" pitchFamily="34" charset="0"/>
              </a:defRPr>
            </a:lvl4pPr>
            <a:lvl5pPr marL="4185948" indent="-608866">
              <a:defRPr sz="3401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589F348C-48DB-45B7-4765-50F063BA5AB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4054672" y="21194343"/>
            <a:ext cx="13086050" cy="906563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71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 REFERENCES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DADF8308-19A8-D970-E679-412B5BB2766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4056240" y="22184803"/>
            <a:ext cx="13086050" cy="107415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404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978812" indent="-761079">
              <a:defRPr sz="3401">
                <a:latin typeface="Trebuchet MS" pitchFamily="34" charset="0"/>
              </a:defRPr>
            </a:lvl2pPr>
            <a:lvl3pPr marL="2739891" indent="-761079">
              <a:defRPr sz="3401">
                <a:latin typeface="Trebuchet MS" pitchFamily="34" charset="0"/>
              </a:defRPr>
            </a:lvl3pPr>
            <a:lvl4pPr marL="3577082" indent="-837191">
              <a:defRPr sz="3401">
                <a:latin typeface="Trebuchet MS" pitchFamily="34" charset="0"/>
              </a:defRPr>
            </a:lvl4pPr>
            <a:lvl5pPr marL="4185948" indent="-608866">
              <a:defRPr sz="3401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E034604D-CD3F-020B-6375-EF565399310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4067320" y="37163809"/>
            <a:ext cx="13086050" cy="1632274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71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 ACKNOWLEDGEMENTS or  CONTACT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C9732749-BB52-31DC-3BCA-780177CD171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4052166" y="38860207"/>
            <a:ext cx="13086050" cy="107415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404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978812" indent="-761079">
              <a:defRPr sz="3401">
                <a:latin typeface="Trebuchet MS" pitchFamily="34" charset="0"/>
              </a:defRPr>
            </a:lvl2pPr>
            <a:lvl3pPr marL="2739891" indent="-761079">
              <a:defRPr sz="3401">
                <a:latin typeface="Trebuchet MS" pitchFamily="34" charset="0"/>
              </a:defRPr>
            </a:lvl3pPr>
            <a:lvl4pPr marL="3577082" indent="-837191">
              <a:defRPr sz="3401">
                <a:latin typeface="Trebuchet MS" pitchFamily="34" charset="0"/>
              </a:defRPr>
            </a:lvl4pPr>
            <a:lvl5pPr marL="4185948" indent="-608866">
              <a:defRPr sz="3401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23C3B4D9-1440-70C5-DCD9-2814EEE5E10D}"/>
              </a:ext>
            </a:extLst>
          </p:cNvPr>
          <p:cNvSpPr>
            <a:spLocks noGrp="1"/>
          </p:cNvSpPr>
          <p:nvPr>
            <p:ph type="body" sz="quarter" idx="96" hasCustomPrompt="1"/>
          </p:nvPr>
        </p:nvSpPr>
        <p:spPr>
          <a:xfrm>
            <a:off x="573233" y="22184803"/>
            <a:ext cx="13086050" cy="107415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404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978812" indent="-761079">
              <a:defRPr sz="3401">
                <a:latin typeface="Trebuchet MS" pitchFamily="34" charset="0"/>
              </a:defRPr>
            </a:lvl2pPr>
            <a:lvl3pPr marL="2739891" indent="-761079">
              <a:defRPr sz="3401">
                <a:latin typeface="Trebuchet MS" pitchFamily="34" charset="0"/>
              </a:defRPr>
            </a:lvl3pPr>
            <a:lvl4pPr marL="3577082" indent="-837191">
              <a:defRPr sz="3401">
                <a:latin typeface="Trebuchet MS" pitchFamily="34" charset="0"/>
              </a:defRPr>
            </a:lvl4pPr>
            <a:lvl5pPr marL="4185948" indent="-608866">
              <a:defRPr sz="3401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center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 Placeholder 76">
            <a:extLst>
              <a:ext uri="{FF2B5EF4-FFF2-40B4-BE49-F238E27FC236}">
                <a16:creationId xmlns:a16="http://schemas.microsoft.com/office/drawing/2014/main" id="{4B36A62F-EEAC-719E-CBBF-95F87A013F01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3745543" y="4285825"/>
            <a:ext cx="20228262" cy="1262251"/>
          </a:xfrm>
          <a:prstGeom prst="rect">
            <a:avLst/>
          </a:prstGeom>
        </p:spPr>
        <p:txBody>
          <a:bodyPr lIns="77349" tIns="38675" rIns="77349" bIns="38675">
            <a:normAutofit/>
          </a:bodyPr>
          <a:lstStyle>
            <a:lvl1pPr marL="0" indent="0" algn="ctr">
              <a:buFontTx/>
              <a:buNone/>
              <a:defRPr sz="6467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8294"/>
            </a:lvl2pPr>
            <a:lvl3pPr>
              <a:buFontTx/>
              <a:buNone/>
              <a:defRPr sz="8294"/>
            </a:lvl3pPr>
            <a:lvl4pPr>
              <a:buFontTx/>
              <a:buNone/>
              <a:defRPr sz="8294"/>
            </a:lvl4pPr>
            <a:lvl5pPr>
              <a:buFontTx/>
              <a:buNone/>
              <a:defRPr sz="8294"/>
            </a:lvl5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34" name="Text Placeholder 76">
            <a:extLst>
              <a:ext uri="{FF2B5EF4-FFF2-40B4-BE49-F238E27FC236}">
                <a16:creationId xmlns:a16="http://schemas.microsoft.com/office/drawing/2014/main" id="{8FD76F80-F62B-CDCE-3673-E87017AF11AD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3745543" y="2473000"/>
            <a:ext cx="20228262" cy="1597184"/>
          </a:xfrm>
          <a:prstGeom prst="rect">
            <a:avLst/>
          </a:prstGeom>
        </p:spPr>
        <p:txBody>
          <a:bodyPr lIns="77349" tIns="38675" rIns="77349" bIns="38675" anchor="t" anchorCtr="1">
            <a:normAutofit/>
          </a:bodyPr>
          <a:lstStyle>
            <a:lvl1pPr marL="0" indent="0" algn="ctr">
              <a:buFontTx/>
              <a:buNone/>
              <a:defRPr sz="889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8294"/>
            </a:lvl2pPr>
            <a:lvl3pPr>
              <a:buFontTx/>
              <a:buNone/>
              <a:defRPr sz="8294"/>
            </a:lvl3pPr>
            <a:lvl4pPr>
              <a:buFontTx/>
              <a:buNone/>
              <a:defRPr sz="8294"/>
            </a:lvl4pPr>
            <a:lvl5pPr>
              <a:buFontTx/>
              <a:buNone/>
              <a:defRPr sz="8294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35" name="Text Placeholder 76">
            <a:extLst>
              <a:ext uri="{FF2B5EF4-FFF2-40B4-BE49-F238E27FC236}">
                <a16:creationId xmlns:a16="http://schemas.microsoft.com/office/drawing/2014/main" id="{62EB6B80-9470-90D0-BC76-A8EE46A9D6A4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3735412" y="292737"/>
            <a:ext cx="20228262" cy="1964617"/>
          </a:xfrm>
          <a:prstGeom prst="rect">
            <a:avLst/>
          </a:prstGeom>
        </p:spPr>
        <p:txBody>
          <a:bodyPr lIns="77349" tIns="38675" rIns="77349" bIns="38675" anchor="t" anchorCtr="1">
            <a:normAutofit/>
          </a:bodyPr>
          <a:lstStyle>
            <a:lvl1pPr marL="0" indent="0" algn="ctr">
              <a:buFontTx/>
              <a:buNone/>
              <a:defRPr sz="11856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8294"/>
            </a:lvl2pPr>
            <a:lvl3pPr>
              <a:buFontTx/>
              <a:buNone/>
              <a:defRPr sz="8294"/>
            </a:lvl3pPr>
            <a:lvl4pPr>
              <a:buFontTx/>
              <a:buNone/>
              <a:defRPr sz="8294"/>
            </a:lvl4pPr>
            <a:lvl5pPr>
              <a:buFontTx/>
              <a:buNone/>
              <a:defRPr sz="8294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A2D2353-2007-FDDB-9789-97F65953270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5883" y="9600268"/>
            <a:ext cx="6344163" cy="107415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404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978812" indent="-761079">
              <a:defRPr sz="3401">
                <a:latin typeface="Trebuchet MS" pitchFamily="34" charset="0"/>
              </a:defRPr>
            </a:lvl2pPr>
            <a:lvl3pPr marL="2739891" indent="-761079">
              <a:defRPr sz="3401">
                <a:latin typeface="Trebuchet MS" pitchFamily="34" charset="0"/>
              </a:defRPr>
            </a:lvl3pPr>
            <a:lvl4pPr marL="3577082" indent="-837191">
              <a:defRPr sz="3401">
                <a:latin typeface="Trebuchet MS" pitchFamily="34" charset="0"/>
              </a:defRPr>
            </a:lvl4pPr>
            <a:lvl5pPr marL="4185948" indent="-608866">
              <a:defRPr sz="3401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C35D8002-E5BD-D876-FD47-676790B83CA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15883" y="7864400"/>
            <a:ext cx="6344163" cy="1632274"/>
          </a:xfrm>
          <a:prstGeom prst="rect">
            <a:avLst/>
          </a:prstGeom>
          <a:noFill/>
        </p:spPr>
        <p:txBody>
          <a:bodyPr lIns="89551" tIns="89551" rIns="89551" bIns="89551" anchor="ctr" anchorCtr="0">
            <a:spAutoFit/>
          </a:bodyPr>
          <a:lstStyle>
            <a:lvl1pPr marL="0" indent="0" algn="ctr">
              <a:buNone/>
              <a:defRPr sz="471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add) ABSTRACT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9F10BA-B8C1-7F8D-0CEA-08949E0F174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147" y="22765480"/>
            <a:ext cx="6344163" cy="107415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404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978812" indent="-761079">
              <a:defRPr sz="3401">
                <a:latin typeface="Trebuchet MS" pitchFamily="34" charset="0"/>
              </a:defRPr>
            </a:lvl2pPr>
            <a:lvl3pPr marL="2739891" indent="-761079">
              <a:defRPr sz="3401">
                <a:latin typeface="Trebuchet MS" pitchFamily="34" charset="0"/>
              </a:defRPr>
            </a:lvl3pPr>
            <a:lvl4pPr marL="3577082" indent="-837191">
              <a:defRPr sz="3401">
                <a:latin typeface="Trebuchet MS" pitchFamily="34" charset="0"/>
              </a:defRPr>
            </a:lvl4pPr>
            <a:lvl5pPr marL="4185948" indent="-608866">
              <a:defRPr sz="3401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70DCBF07-A496-3A4A-60C1-2AD7FF83CD7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1612" y="21142716"/>
            <a:ext cx="6344163" cy="1632274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71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add)  OBJECTIVES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EEF59D95-0898-9B05-2F1E-F00D5BF04B5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316835" y="9600269"/>
            <a:ext cx="13085678" cy="107415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404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978812" indent="-761079">
              <a:defRPr sz="3401">
                <a:latin typeface="Trebuchet MS" pitchFamily="34" charset="0"/>
              </a:defRPr>
            </a:lvl2pPr>
            <a:lvl3pPr marL="2739891" indent="-761079">
              <a:defRPr sz="3401">
                <a:latin typeface="Trebuchet MS" pitchFamily="34" charset="0"/>
              </a:defRPr>
            </a:lvl3pPr>
            <a:lvl4pPr marL="3577082" indent="-837191">
              <a:defRPr sz="3401">
                <a:latin typeface="Trebuchet MS" pitchFamily="34" charset="0"/>
              </a:defRPr>
            </a:lvl4pPr>
            <a:lvl5pPr marL="4185948" indent="-608866">
              <a:defRPr sz="3401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EBE933B0-8BBB-2FE1-76D3-A88452D34E1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316835" y="8237269"/>
            <a:ext cx="13085678" cy="906563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71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(header)  MATERIALS &amp; METHODS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EEF5B04B-A193-7B0D-6BA2-7C8DD95F3A6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317838" y="32725937"/>
            <a:ext cx="13085678" cy="107415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404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978812" indent="-761079">
              <a:defRPr sz="3401">
                <a:latin typeface="Trebuchet MS" pitchFamily="34" charset="0"/>
              </a:defRPr>
            </a:lvl2pPr>
            <a:lvl3pPr marL="2739891" indent="-761079">
              <a:defRPr sz="3401">
                <a:latin typeface="Trebuchet MS" pitchFamily="34" charset="0"/>
              </a:defRPr>
            </a:lvl3pPr>
            <a:lvl4pPr marL="3577082" indent="-837191">
              <a:defRPr sz="3401">
                <a:latin typeface="Trebuchet MS" pitchFamily="34" charset="0"/>
              </a:defRPr>
            </a:lvl4pPr>
            <a:lvl5pPr marL="4185948" indent="-608866">
              <a:defRPr sz="3401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D9BDB210-D30B-35AA-C992-466769589C2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316835" y="31816352"/>
            <a:ext cx="13085678" cy="906563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71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add)  RESULTS</a:t>
            </a:r>
          </a:p>
        </p:txBody>
      </p:sp>
      <p:sp>
        <p:nvSpPr>
          <p:cNvPr id="22" name="Text Placeholder 5">
            <a:extLst>
              <a:ext uri="{FF2B5EF4-FFF2-40B4-BE49-F238E27FC236}">
                <a16:creationId xmlns:a16="http://schemas.microsoft.com/office/drawing/2014/main" id="{58BFAA22-EF15-C391-D9DD-778B7291B7D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0793513" y="7874413"/>
            <a:ext cx="6344163" cy="1632274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71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add) CONCLUSIONS</a:t>
            </a:r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6CA9C8A8-D48D-848B-37F6-2A14E61002F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793513" y="9600268"/>
            <a:ext cx="6344163" cy="107415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404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978812" indent="-761079">
              <a:defRPr sz="3401">
                <a:latin typeface="Trebuchet MS" pitchFamily="34" charset="0"/>
              </a:defRPr>
            </a:lvl2pPr>
            <a:lvl3pPr marL="2739891" indent="-761079">
              <a:defRPr sz="3401">
                <a:latin typeface="Trebuchet MS" pitchFamily="34" charset="0"/>
              </a:defRPr>
            </a:lvl3pPr>
            <a:lvl4pPr marL="3577082" indent="-837191">
              <a:defRPr sz="3401">
                <a:latin typeface="Trebuchet MS" pitchFamily="34" charset="0"/>
              </a:defRPr>
            </a:lvl4pPr>
            <a:lvl5pPr marL="4185948" indent="-608866">
              <a:defRPr sz="3401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9E0B1B0E-45C6-5652-33D6-FCBC8FBC362D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0790711" y="21142716"/>
            <a:ext cx="6344163" cy="1632274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71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add) REFERENCES</a:t>
            </a:r>
          </a:p>
        </p:txBody>
      </p:sp>
      <p:sp>
        <p:nvSpPr>
          <p:cNvPr id="25" name="Text Placeholder 3">
            <a:extLst>
              <a:ext uri="{FF2B5EF4-FFF2-40B4-BE49-F238E27FC236}">
                <a16:creationId xmlns:a16="http://schemas.microsoft.com/office/drawing/2014/main" id="{29026A90-EC5A-F7AF-CD2A-2A2D9704709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0790711" y="22765480"/>
            <a:ext cx="6344163" cy="107415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404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978812" indent="-761079">
              <a:defRPr sz="3401">
                <a:latin typeface="Trebuchet MS" pitchFamily="34" charset="0"/>
              </a:defRPr>
            </a:lvl2pPr>
            <a:lvl3pPr marL="2739891" indent="-761079">
              <a:defRPr sz="3401">
                <a:latin typeface="Trebuchet MS" pitchFamily="34" charset="0"/>
              </a:defRPr>
            </a:lvl3pPr>
            <a:lvl4pPr marL="3577082" indent="-837191">
              <a:defRPr sz="3401">
                <a:latin typeface="Trebuchet MS" pitchFamily="34" charset="0"/>
              </a:defRPr>
            </a:lvl4pPr>
            <a:lvl5pPr marL="4185948" indent="-608866">
              <a:defRPr sz="3401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D6EAF86C-E45B-80F3-4A01-58637D281565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0807002" y="39102445"/>
            <a:ext cx="6344163" cy="1632274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71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add)  CONTACT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F4AB6D8F-322F-249C-B2CD-B965EED7980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0807002" y="40740623"/>
            <a:ext cx="6344163" cy="107415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404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978812" indent="-761079">
              <a:defRPr sz="3401">
                <a:latin typeface="Trebuchet MS" pitchFamily="34" charset="0"/>
              </a:defRPr>
            </a:lvl2pPr>
            <a:lvl3pPr marL="2739891" indent="-761079">
              <a:defRPr sz="3401">
                <a:latin typeface="Trebuchet MS" pitchFamily="34" charset="0"/>
              </a:defRPr>
            </a:lvl3pPr>
            <a:lvl4pPr marL="3577082" indent="-837191">
              <a:defRPr sz="3401">
                <a:latin typeface="Trebuchet MS" pitchFamily="34" charset="0"/>
              </a:defRPr>
            </a:lvl4pPr>
            <a:lvl5pPr marL="4185948" indent="-608866">
              <a:defRPr sz="3401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Wide center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6">
            <a:extLst>
              <a:ext uri="{FF2B5EF4-FFF2-40B4-BE49-F238E27FC236}">
                <a16:creationId xmlns:a16="http://schemas.microsoft.com/office/drawing/2014/main" id="{5D77E3DE-044C-E73C-C544-676135F37CC0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3745543" y="4285825"/>
            <a:ext cx="20228262" cy="1262251"/>
          </a:xfrm>
          <a:prstGeom prst="rect">
            <a:avLst/>
          </a:prstGeom>
        </p:spPr>
        <p:txBody>
          <a:bodyPr lIns="77349" tIns="38675" rIns="77349" bIns="38675">
            <a:normAutofit/>
          </a:bodyPr>
          <a:lstStyle>
            <a:lvl1pPr marL="0" indent="0" algn="ctr">
              <a:buFontTx/>
              <a:buNone/>
              <a:defRPr sz="6467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8294"/>
            </a:lvl2pPr>
            <a:lvl3pPr>
              <a:buFontTx/>
              <a:buNone/>
              <a:defRPr sz="8294"/>
            </a:lvl3pPr>
            <a:lvl4pPr>
              <a:buFontTx/>
              <a:buNone/>
              <a:defRPr sz="8294"/>
            </a:lvl4pPr>
            <a:lvl5pPr>
              <a:buFontTx/>
              <a:buNone/>
              <a:defRPr sz="8294"/>
            </a:lvl5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8" name="Text Placeholder 76">
            <a:extLst>
              <a:ext uri="{FF2B5EF4-FFF2-40B4-BE49-F238E27FC236}">
                <a16:creationId xmlns:a16="http://schemas.microsoft.com/office/drawing/2014/main" id="{ABB3C40E-3F79-671A-DBE3-0544404C6A2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3745543" y="2473000"/>
            <a:ext cx="20228262" cy="1597184"/>
          </a:xfrm>
          <a:prstGeom prst="rect">
            <a:avLst/>
          </a:prstGeom>
        </p:spPr>
        <p:txBody>
          <a:bodyPr lIns="77349" tIns="38675" rIns="77349" bIns="38675" anchor="t" anchorCtr="1">
            <a:normAutofit/>
          </a:bodyPr>
          <a:lstStyle>
            <a:lvl1pPr marL="0" indent="0" algn="ctr">
              <a:buFontTx/>
              <a:buNone/>
              <a:defRPr sz="889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8294"/>
            </a:lvl2pPr>
            <a:lvl3pPr>
              <a:buFontTx/>
              <a:buNone/>
              <a:defRPr sz="8294"/>
            </a:lvl3pPr>
            <a:lvl4pPr>
              <a:buFontTx/>
              <a:buNone/>
              <a:defRPr sz="8294"/>
            </a:lvl4pPr>
            <a:lvl5pPr>
              <a:buFontTx/>
              <a:buNone/>
              <a:defRPr sz="8294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9" name="Text Placeholder 76">
            <a:extLst>
              <a:ext uri="{FF2B5EF4-FFF2-40B4-BE49-F238E27FC236}">
                <a16:creationId xmlns:a16="http://schemas.microsoft.com/office/drawing/2014/main" id="{3C52785F-BFFC-E36E-618B-A6782337841B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3735412" y="292737"/>
            <a:ext cx="20228262" cy="1964617"/>
          </a:xfrm>
          <a:prstGeom prst="rect">
            <a:avLst/>
          </a:prstGeom>
        </p:spPr>
        <p:txBody>
          <a:bodyPr lIns="77349" tIns="38675" rIns="77349" bIns="38675" anchor="t" anchorCtr="1">
            <a:normAutofit/>
          </a:bodyPr>
          <a:lstStyle>
            <a:lvl1pPr marL="0" indent="0" algn="ctr">
              <a:buFontTx/>
              <a:buNone/>
              <a:defRPr sz="11856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8294"/>
            </a:lvl2pPr>
            <a:lvl3pPr>
              <a:buFontTx/>
              <a:buNone/>
              <a:defRPr sz="8294"/>
            </a:lvl3pPr>
            <a:lvl4pPr>
              <a:buFontTx/>
              <a:buNone/>
              <a:defRPr sz="8294"/>
            </a:lvl4pPr>
            <a:lvl5pPr>
              <a:buFontTx/>
              <a:buNone/>
              <a:defRPr sz="8294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95EB7A9F-3C35-DA69-4CCA-2F12538B713B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2206389" y="20392330"/>
            <a:ext cx="23306571" cy="724174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2365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ko-KR" dirty="0"/>
              <a:t>Type in or paste your text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47457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9F7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3">
            <a:extLst>
              <a:ext uri="{FF2B5EF4-FFF2-40B4-BE49-F238E27FC236}">
                <a16:creationId xmlns:a16="http://schemas.microsoft.com/office/drawing/2014/main" id="{4B17B4B0-148A-3BC8-76EA-CDA67ABBC8C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80953" y="6534155"/>
            <a:ext cx="13084675" cy="41756095"/>
          </a:xfrm>
          <a:prstGeom prst="roundRect">
            <a:avLst>
              <a:gd name="adj" fmla="val 3215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lIns="121769" tIns="60882" rIns="121769" bIns="60882" anchor="ctr"/>
          <a:lstStyle/>
          <a:p>
            <a:pPr lvl="0"/>
            <a:endParaRPr lang="en-US" sz="11959" dirty="0"/>
          </a:p>
        </p:txBody>
      </p:sp>
      <p:sp>
        <p:nvSpPr>
          <p:cNvPr id="4" name="Rectangle 33">
            <a:extLst>
              <a:ext uri="{FF2B5EF4-FFF2-40B4-BE49-F238E27FC236}">
                <a16:creationId xmlns:a16="http://schemas.microsoft.com/office/drawing/2014/main" id="{83C64CD5-6825-963A-8949-375A5A25F07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4053721" y="6534155"/>
            <a:ext cx="13084675" cy="41756095"/>
          </a:xfrm>
          <a:prstGeom prst="roundRect">
            <a:avLst>
              <a:gd name="adj" fmla="val 3215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lIns="121769" tIns="60882" rIns="121769" bIns="60882" anchor="ctr"/>
          <a:lstStyle/>
          <a:p>
            <a:pPr lvl="0"/>
            <a:endParaRPr lang="en-US" sz="11959" dirty="0"/>
          </a:p>
        </p:txBody>
      </p:sp>
      <p:pic>
        <p:nvPicPr>
          <p:cNvPr id="6" name="그림 5" descr="폰트, 그래픽, 텍스트, 스크린샷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A169200-332D-3271-3E92-0F06787AA7B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20696" y="48393441"/>
            <a:ext cx="2717697" cy="1154319"/>
          </a:xfrm>
          <a:prstGeom prst="rect">
            <a:avLst/>
          </a:prstGeom>
        </p:spPr>
      </p:pic>
      <p:sp>
        <p:nvSpPr>
          <p:cNvPr id="8" name="Rectangle 36">
            <a:extLst>
              <a:ext uri="{FF2B5EF4-FFF2-40B4-BE49-F238E27FC236}">
                <a16:creationId xmlns:a16="http://schemas.microsoft.com/office/drawing/2014/main" id="{7DB2E42E-89F6-6EB9-D534-268D7199E5E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3"/>
            <a:ext cx="27719338" cy="599621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21769" tIns="60882" rIns="121769" bIns="60882" anchor="ctr"/>
          <a:lstStyle/>
          <a:p>
            <a:pPr>
              <a:defRPr/>
            </a:pPr>
            <a:endParaRPr lang="en-US" sz="11959" dirty="0"/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8F2A2909-D920-DBA8-095B-D3ABCB43771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5836888"/>
            <a:ext cx="27730968" cy="229995"/>
          </a:xfrm>
          <a:prstGeom prst="rect">
            <a:avLst/>
          </a:prstGeom>
          <a:solidFill>
            <a:srgbClr val="3F6D19"/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121769" tIns="60882" rIns="121769" bIns="60882" anchor="ctr"/>
          <a:lstStyle/>
          <a:p>
            <a:pPr>
              <a:defRPr/>
            </a:pPr>
            <a:endParaRPr lang="en-US" sz="11959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ctr" defTabSz="5845105" rtl="0" eaLnBrk="1" latinLnBrk="0" hangingPunct="1">
        <a:spcBef>
          <a:spcPct val="0"/>
        </a:spcBef>
        <a:buNone/>
        <a:defRPr sz="1156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2191917" indent="-2191917" algn="l" defTabSz="5845105" rtl="0" eaLnBrk="1" latinLnBrk="0" hangingPunct="1">
        <a:spcBef>
          <a:spcPct val="20000"/>
        </a:spcBef>
        <a:buFont typeface="Arial" pitchFamily="34" charset="0"/>
        <a:buChar char="•"/>
        <a:defRPr sz="20533" kern="1200">
          <a:solidFill>
            <a:schemeClr val="tx1"/>
          </a:solidFill>
          <a:latin typeface="+mn-lt"/>
          <a:ea typeface="+mn-ea"/>
          <a:cs typeface="+mn-cs"/>
        </a:defRPr>
      </a:lvl1pPr>
      <a:lvl2pPr marL="4749146" indent="-1826594" algn="l" defTabSz="5845105" rtl="0" eaLnBrk="1" latinLnBrk="0" hangingPunct="1">
        <a:spcBef>
          <a:spcPct val="20000"/>
        </a:spcBef>
        <a:buFont typeface="Arial" pitchFamily="34" charset="0"/>
        <a:buChar char="–"/>
        <a:defRPr sz="18086" kern="1200">
          <a:solidFill>
            <a:schemeClr val="tx1"/>
          </a:solidFill>
          <a:latin typeface="+mn-lt"/>
          <a:ea typeface="+mn-ea"/>
          <a:cs typeface="+mn-cs"/>
        </a:defRPr>
      </a:lvl2pPr>
      <a:lvl3pPr marL="7306381" indent="-1461276" algn="l" defTabSz="5845105" rtl="0" eaLnBrk="1" latinLnBrk="0" hangingPunct="1">
        <a:spcBef>
          <a:spcPct val="20000"/>
        </a:spcBef>
        <a:buFont typeface="Arial" pitchFamily="34" charset="0"/>
        <a:buChar char="•"/>
        <a:defRPr sz="15365" kern="1200">
          <a:solidFill>
            <a:schemeClr val="tx1"/>
          </a:solidFill>
          <a:latin typeface="+mn-lt"/>
          <a:ea typeface="+mn-ea"/>
          <a:cs typeface="+mn-cs"/>
        </a:defRPr>
      </a:lvl3pPr>
      <a:lvl4pPr marL="10228939" indent="-1461276" algn="l" defTabSz="5845105" rtl="0" eaLnBrk="1" latinLnBrk="0" hangingPunct="1">
        <a:spcBef>
          <a:spcPct val="20000"/>
        </a:spcBef>
        <a:buFont typeface="Arial" pitchFamily="34" charset="0"/>
        <a:buChar char="–"/>
        <a:defRPr sz="12918" kern="1200">
          <a:solidFill>
            <a:schemeClr val="tx1"/>
          </a:solidFill>
          <a:latin typeface="+mn-lt"/>
          <a:ea typeface="+mn-ea"/>
          <a:cs typeface="+mn-cs"/>
        </a:defRPr>
      </a:lvl4pPr>
      <a:lvl5pPr marL="13151486" indent="-1461276" algn="l" defTabSz="5845105" rtl="0" eaLnBrk="1" latinLnBrk="0" hangingPunct="1">
        <a:spcBef>
          <a:spcPct val="20000"/>
        </a:spcBef>
        <a:buFont typeface="Arial" pitchFamily="34" charset="0"/>
        <a:buChar char="»"/>
        <a:defRPr sz="12918" kern="1200">
          <a:solidFill>
            <a:schemeClr val="tx1"/>
          </a:solidFill>
          <a:latin typeface="+mn-lt"/>
          <a:ea typeface="+mn-ea"/>
          <a:cs typeface="+mn-cs"/>
        </a:defRPr>
      </a:lvl5pPr>
      <a:lvl6pPr marL="16074038" indent="-1461276" algn="l" defTabSz="5845105" rtl="0" eaLnBrk="1" latinLnBrk="0" hangingPunct="1">
        <a:spcBef>
          <a:spcPct val="20000"/>
        </a:spcBef>
        <a:buFont typeface="Arial" pitchFamily="34" charset="0"/>
        <a:buChar char="•"/>
        <a:defRPr sz="12918" kern="1200">
          <a:solidFill>
            <a:schemeClr val="tx1"/>
          </a:solidFill>
          <a:latin typeface="+mn-lt"/>
          <a:ea typeface="+mn-ea"/>
          <a:cs typeface="+mn-cs"/>
        </a:defRPr>
      </a:lvl6pPr>
      <a:lvl7pPr marL="18996590" indent="-1461276" algn="l" defTabSz="5845105" rtl="0" eaLnBrk="1" latinLnBrk="0" hangingPunct="1">
        <a:spcBef>
          <a:spcPct val="20000"/>
        </a:spcBef>
        <a:buFont typeface="Arial" pitchFamily="34" charset="0"/>
        <a:buChar char="•"/>
        <a:defRPr sz="12918" kern="1200">
          <a:solidFill>
            <a:schemeClr val="tx1"/>
          </a:solidFill>
          <a:latin typeface="+mn-lt"/>
          <a:ea typeface="+mn-ea"/>
          <a:cs typeface="+mn-cs"/>
        </a:defRPr>
      </a:lvl7pPr>
      <a:lvl8pPr marL="21919143" indent="-1461276" algn="l" defTabSz="5845105" rtl="0" eaLnBrk="1" latinLnBrk="0" hangingPunct="1">
        <a:spcBef>
          <a:spcPct val="20000"/>
        </a:spcBef>
        <a:buFont typeface="Arial" pitchFamily="34" charset="0"/>
        <a:buChar char="•"/>
        <a:defRPr sz="12918" kern="1200">
          <a:solidFill>
            <a:schemeClr val="tx1"/>
          </a:solidFill>
          <a:latin typeface="+mn-lt"/>
          <a:ea typeface="+mn-ea"/>
          <a:cs typeface="+mn-cs"/>
        </a:defRPr>
      </a:lvl8pPr>
      <a:lvl9pPr marL="24841695" indent="-1461276" algn="l" defTabSz="5845105" rtl="0" eaLnBrk="1" latinLnBrk="0" hangingPunct="1">
        <a:spcBef>
          <a:spcPct val="20000"/>
        </a:spcBef>
        <a:buFont typeface="Arial" pitchFamily="34" charset="0"/>
        <a:buChar char="•"/>
        <a:defRPr sz="1291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45105" rtl="0" eaLnBrk="1" latinLnBrk="0" hangingPunct="1">
        <a:defRPr sz="11560" kern="1200">
          <a:solidFill>
            <a:schemeClr val="tx1"/>
          </a:solidFill>
          <a:latin typeface="+mn-lt"/>
          <a:ea typeface="+mn-ea"/>
          <a:cs typeface="+mn-cs"/>
        </a:defRPr>
      </a:lvl1pPr>
      <a:lvl2pPr marL="2922552" algn="l" defTabSz="5845105" rtl="0" eaLnBrk="1" latinLnBrk="0" hangingPunct="1">
        <a:defRPr sz="11560" kern="1200">
          <a:solidFill>
            <a:schemeClr val="tx1"/>
          </a:solidFill>
          <a:latin typeface="+mn-lt"/>
          <a:ea typeface="+mn-ea"/>
          <a:cs typeface="+mn-cs"/>
        </a:defRPr>
      </a:lvl2pPr>
      <a:lvl3pPr marL="5845105" algn="l" defTabSz="5845105" rtl="0" eaLnBrk="1" latinLnBrk="0" hangingPunct="1">
        <a:defRPr sz="11560" kern="1200">
          <a:solidFill>
            <a:schemeClr val="tx1"/>
          </a:solidFill>
          <a:latin typeface="+mn-lt"/>
          <a:ea typeface="+mn-ea"/>
          <a:cs typeface="+mn-cs"/>
        </a:defRPr>
      </a:lvl3pPr>
      <a:lvl4pPr marL="8767657" algn="l" defTabSz="5845105" rtl="0" eaLnBrk="1" latinLnBrk="0" hangingPunct="1">
        <a:defRPr sz="11560" kern="1200">
          <a:solidFill>
            <a:schemeClr val="tx1"/>
          </a:solidFill>
          <a:latin typeface="+mn-lt"/>
          <a:ea typeface="+mn-ea"/>
          <a:cs typeface="+mn-cs"/>
        </a:defRPr>
      </a:lvl4pPr>
      <a:lvl5pPr marL="11690210" algn="l" defTabSz="5845105" rtl="0" eaLnBrk="1" latinLnBrk="0" hangingPunct="1">
        <a:defRPr sz="11560" kern="1200">
          <a:solidFill>
            <a:schemeClr val="tx1"/>
          </a:solidFill>
          <a:latin typeface="+mn-lt"/>
          <a:ea typeface="+mn-ea"/>
          <a:cs typeface="+mn-cs"/>
        </a:defRPr>
      </a:lvl5pPr>
      <a:lvl6pPr marL="14612762" algn="l" defTabSz="5845105" rtl="0" eaLnBrk="1" latinLnBrk="0" hangingPunct="1">
        <a:defRPr sz="11560" kern="1200">
          <a:solidFill>
            <a:schemeClr val="tx1"/>
          </a:solidFill>
          <a:latin typeface="+mn-lt"/>
          <a:ea typeface="+mn-ea"/>
          <a:cs typeface="+mn-cs"/>
        </a:defRPr>
      </a:lvl6pPr>
      <a:lvl7pPr marL="17535320" algn="l" defTabSz="5845105" rtl="0" eaLnBrk="1" latinLnBrk="0" hangingPunct="1">
        <a:defRPr sz="11560" kern="1200">
          <a:solidFill>
            <a:schemeClr val="tx1"/>
          </a:solidFill>
          <a:latin typeface="+mn-lt"/>
          <a:ea typeface="+mn-ea"/>
          <a:cs typeface="+mn-cs"/>
        </a:defRPr>
      </a:lvl7pPr>
      <a:lvl8pPr marL="20457867" algn="l" defTabSz="5845105" rtl="0" eaLnBrk="1" latinLnBrk="0" hangingPunct="1">
        <a:defRPr sz="11560" kern="1200">
          <a:solidFill>
            <a:schemeClr val="tx1"/>
          </a:solidFill>
          <a:latin typeface="+mn-lt"/>
          <a:ea typeface="+mn-ea"/>
          <a:cs typeface="+mn-cs"/>
        </a:defRPr>
      </a:lvl8pPr>
      <a:lvl9pPr marL="23380424" algn="l" defTabSz="5845105" rtl="0" eaLnBrk="1" latinLnBrk="0" hangingPunct="1">
        <a:defRPr sz="11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9F7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0" y="3"/>
            <a:ext cx="27719338" cy="599621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21769" tIns="60882" rIns="121769" bIns="60882" anchor="ctr"/>
          <a:lstStyle/>
          <a:p>
            <a:pPr lvl="0"/>
            <a:endParaRPr lang="en-US" sz="11959" dirty="0"/>
          </a:p>
        </p:txBody>
      </p:sp>
      <p:sp>
        <p:nvSpPr>
          <p:cNvPr id="8" name="Rectangle 33"/>
          <p:cNvSpPr>
            <a:spLocks noChangeArrowheads="1"/>
          </p:cNvSpPr>
          <p:nvPr/>
        </p:nvSpPr>
        <p:spPr bwMode="auto">
          <a:xfrm>
            <a:off x="577493" y="6534155"/>
            <a:ext cx="26561356" cy="41756095"/>
          </a:xfrm>
          <a:prstGeom prst="roundRect">
            <a:avLst>
              <a:gd name="adj" fmla="val 1541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lIns="121769" tIns="60882" rIns="121769" bIns="60882" anchor="ctr"/>
          <a:lstStyle/>
          <a:p>
            <a:pPr>
              <a:defRPr/>
            </a:pPr>
            <a:endParaRPr lang="en-US" sz="11959" dirty="0"/>
          </a:p>
        </p:txBody>
      </p:sp>
      <p:pic>
        <p:nvPicPr>
          <p:cNvPr id="2" name="그림 1" descr="폰트, 그래픽, 텍스트, 스크린샷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F7C9999-AB44-924A-F0E0-822697C7748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20696" y="48393441"/>
            <a:ext cx="2717697" cy="1154319"/>
          </a:xfrm>
          <a:prstGeom prst="rect">
            <a:avLst/>
          </a:prstGeom>
        </p:spPr>
      </p:pic>
      <p:sp>
        <p:nvSpPr>
          <p:cNvPr id="4" name="Rectangle 9">
            <a:extLst>
              <a:ext uri="{FF2B5EF4-FFF2-40B4-BE49-F238E27FC236}">
                <a16:creationId xmlns:a16="http://schemas.microsoft.com/office/drawing/2014/main" id="{EE26B6FB-F8BB-E6AA-2FC9-BF21EA278FF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5836888"/>
            <a:ext cx="27730968" cy="229995"/>
          </a:xfrm>
          <a:prstGeom prst="rect">
            <a:avLst/>
          </a:prstGeom>
          <a:solidFill>
            <a:srgbClr val="3F6D19"/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121769" tIns="60882" rIns="121769" bIns="60882" anchor="ctr"/>
          <a:lstStyle/>
          <a:p>
            <a:pPr>
              <a:defRPr/>
            </a:pPr>
            <a:endParaRPr lang="en-US" sz="11959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0" r:id="rId2"/>
  </p:sldLayoutIdLst>
  <p:txStyles>
    <p:titleStyle>
      <a:lvl1pPr algn="ctr" defTabSz="5845105" rtl="0" eaLnBrk="1" latinLnBrk="0" hangingPunct="1">
        <a:spcBef>
          <a:spcPct val="0"/>
        </a:spcBef>
        <a:buNone/>
        <a:defRPr sz="1156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2191917" indent="-2191917" algn="l" defTabSz="5845105" rtl="0" eaLnBrk="1" latinLnBrk="0" hangingPunct="1">
        <a:spcBef>
          <a:spcPct val="20000"/>
        </a:spcBef>
        <a:buFont typeface="Arial" pitchFamily="34" charset="0"/>
        <a:buChar char="•"/>
        <a:defRPr sz="20533" kern="1200">
          <a:solidFill>
            <a:schemeClr val="tx1"/>
          </a:solidFill>
          <a:latin typeface="+mn-lt"/>
          <a:ea typeface="+mn-ea"/>
          <a:cs typeface="+mn-cs"/>
        </a:defRPr>
      </a:lvl1pPr>
      <a:lvl2pPr marL="4749146" indent="-1826594" algn="l" defTabSz="5845105" rtl="0" eaLnBrk="1" latinLnBrk="0" hangingPunct="1">
        <a:spcBef>
          <a:spcPct val="20000"/>
        </a:spcBef>
        <a:buFont typeface="Arial" pitchFamily="34" charset="0"/>
        <a:buChar char="–"/>
        <a:defRPr sz="18086" kern="1200">
          <a:solidFill>
            <a:schemeClr val="tx1"/>
          </a:solidFill>
          <a:latin typeface="+mn-lt"/>
          <a:ea typeface="+mn-ea"/>
          <a:cs typeface="+mn-cs"/>
        </a:defRPr>
      </a:lvl2pPr>
      <a:lvl3pPr marL="7306381" indent="-1461276" algn="l" defTabSz="5845105" rtl="0" eaLnBrk="1" latinLnBrk="0" hangingPunct="1">
        <a:spcBef>
          <a:spcPct val="20000"/>
        </a:spcBef>
        <a:buFont typeface="Arial" pitchFamily="34" charset="0"/>
        <a:buChar char="•"/>
        <a:defRPr sz="15365" kern="1200">
          <a:solidFill>
            <a:schemeClr val="tx1"/>
          </a:solidFill>
          <a:latin typeface="+mn-lt"/>
          <a:ea typeface="+mn-ea"/>
          <a:cs typeface="+mn-cs"/>
        </a:defRPr>
      </a:lvl3pPr>
      <a:lvl4pPr marL="10228939" indent="-1461276" algn="l" defTabSz="5845105" rtl="0" eaLnBrk="1" latinLnBrk="0" hangingPunct="1">
        <a:spcBef>
          <a:spcPct val="20000"/>
        </a:spcBef>
        <a:buFont typeface="Arial" pitchFamily="34" charset="0"/>
        <a:buChar char="–"/>
        <a:defRPr sz="12918" kern="1200">
          <a:solidFill>
            <a:schemeClr val="tx1"/>
          </a:solidFill>
          <a:latin typeface="+mn-lt"/>
          <a:ea typeface="+mn-ea"/>
          <a:cs typeface="+mn-cs"/>
        </a:defRPr>
      </a:lvl4pPr>
      <a:lvl5pPr marL="13151486" indent="-1461276" algn="l" defTabSz="5845105" rtl="0" eaLnBrk="1" latinLnBrk="0" hangingPunct="1">
        <a:spcBef>
          <a:spcPct val="20000"/>
        </a:spcBef>
        <a:buFont typeface="Arial" pitchFamily="34" charset="0"/>
        <a:buChar char="»"/>
        <a:defRPr sz="12918" kern="1200">
          <a:solidFill>
            <a:schemeClr val="tx1"/>
          </a:solidFill>
          <a:latin typeface="+mn-lt"/>
          <a:ea typeface="+mn-ea"/>
          <a:cs typeface="+mn-cs"/>
        </a:defRPr>
      </a:lvl5pPr>
      <a:lvl6pPr marL="16074038" indent="-1461276" algn="l" defTabSz="5845105" rtl="0" eaLnBrk="1" latinLnBrk="0" hangingPunct="1">
        <a:spcBef>
          <a:spcPct val="20000"/>
        </a:spcBef>
        <a:buFont typeface="Arial" pitchFamily="34" charset="0"/>
        <a:buChar char="•"/>
        <a:defRPr sz="12918" kern="1200">
          <a:solidFill>
            <a:schemeClr val="tx1"/>
          </a:solidFill>
          <a:latin typeface="+mn-lt"/>
          <a:ea typeface="+mn-ea"/>
          <a:cs typeface="+mn-cs"/>
        </a:defRPr>
      </a:lvl6pPr>
      <a:lvl7pPr marL="18996590" indent="-1461276" algn="l" defTabSz="5845105" rtl="0" eaLnBrk="1" latinLnBrk="0" hangingPunct="1">
        <a:spcBef>
          <a:spcPct val="20000"/>
        </a:spcBef>
        <a:buFont typeface="Arial" pitchFamily="34" charset="0"/>
        <a:buChar char="•"/>
        <a:defRPr sz="12918" kern="1200">
          <a:solidFill>
            <a:schemeClr val="tx1"/>
          </a:solidFill>
          <a:latin typeface="+mn-lt"/>
          <a:ea typeface="+mn-ea"/>
          <a:cs typeface="+mn-cs"/>
        </a:defRPr>
      </a:lvl7pPr>
      <a:lvl8pPr marL="21919143" indent="-1461276" algn="l" defTabSz="5845105" rtl="0" eaLnBrk="1" latinLnBrk="0" hangingPunct="1">
        <a:spcBef>
          <a:spcPct val="20000"/>
        </a:spcBef>
        <a:buFont typeface="Arial" pitchFamily="34" charset="0"/>
        <a:buChar char="•"/>
        <a:defRPr sz="12918" kern="1200">
          <a:solidFill>
            <a:schemeClr val="tx1"/>
          </a:solidFill>
          <a:latin typeface="+mn-lt"/>
          <a:ea typeface="+mn-ea"/>
          <a:cs typeface="+mn-cs"/>
        </a:defRPr>
      </a:lvl8pPr>
      <a:lvl9pPr marL="24841695" indent="-1461276" algn="l" defTabSz="5845105" rtl="0" eaLnBrk="1" latinLnBrk="0" hangingPunct="1">
        <a:spcBef>
          <a:spcPct val="20000"/>
        </a:spcBef>
        <a:buFont typeface="Arial" pitchFamily="34" charset="0"/>
        <a:buChar char="•"/>
        <a:defRPr sz="1291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45105" rtl="0" eaLnBrk="1" latinLnBrk="0" hangingPunct="1">
        <a:defRPr sz="11560" kern="1200">
          <a:solidFill>
            <a:schemeClr val="tx1"/>
          </a:solidFill>
          <a:latin typeface="+mn-lt"/>
          <a:ea typeface="+mn-ea"/>
          <a:cs typeface="+mn-cs"/>
        </a:defRPr>
      </a:lvl1pPr>
      <a:lvl2pPr marL="2922552" algn="l" defTabSz="5845105" rtl="0" eaLnBrk="1" latinLnBrk="0" hangingPunct="1">
        <a:defRPr sz="11560" kern="1200">
          <a:solidFill>
            <a:schemeClr val="tx1"/>
          </a:solidFill>
          <a:latin typeface="+mn-lt"/>
          <a:ea typeface="+mn-ea"/>
          <a:cs typeface="+mn-cs"/>
        </a:defRPr>
      </a:lvl2pPr>
      <a:lvl3pPr marL="5845105" algn="l" defTabSz="5845105" rtl="0" eaLnBrk="1" latinLnBrk="0" hangingPunct="1">
        <a:defRPr sz="11560" kern="1200">
          <a:solidFill>
            <a:schemeClr val="tx1"/>
          </a:solidFill>
          <a:latin typeface="+mn-lt"/>
          <a:ea typeface="+mn-ea"/>
          <a:cs typeface="+mn-cs"/>
        </a:defRPr>
      </a:lvl3pPr>
      <a:lvl4pPr marL="8767657" algn="l" defTabSz="5845105" rtl="0" eaLnBrk="1" latinLnBrk="0" hangingPunct="1">
        <a:defRPr sz="11560" kern="1200">
          <a:solidFill>
            <a:schemeClr val="tx1"/>
          </a:solidFill>
          <a:latin typeface="+mn-lt"/>
          <a:ea typeface="+mn-ea"/>
          <a:cs typeface="+mn-cs"/>
        </a:defRPr>
      </a:lvl4pPr>
      <a:lvl5pPr marL="11690210" algn="l" defTabSz="5845105" rtl="0" eaLnBrk="1" latinLnBrk="0" hangingPunct="1">
        <a:defRPr sz="11560" kern="1200">
          <a:solidFill>
            <a:schemeClr val="tx1"/>
          </a:solidFill>
          <a:latin typeface="+mn-lt"/>
          <a:ea typeface="+mn-ea"/>
          <a:cs typeface="+mn-cs"/>
        </a:defRPr>
      </a:lvl5pPr>
      <a:lvl6pPr marL="14612762" algn="l" defTabSz="5845105" rtl="0" eaLnBrk="1" latinLnBrk="0" hangingPunct="1">
        <a:defRPr sz="11560" kern="1200">
          <a:solidFill>
            <a:schemeClr val="tx1"/>
          </a:solidFill>
          <a:latin typeface="+mn-lt"/>
          <a:ea typeface="+mn-ea"/>
          <a:cs typeface="+mn-cs"/>
        </a:defRPr>
      </a:lvl6pPr>
      <a:lvl7pPr marL="17535320" algn="l" defTabSz="5845105" rtl="0" eaLnBrk="1" latinLnBrk="0" hangingPunct="1">
        <a:defRPr sz="11560" kern="1200">
          <a:solidFill>
            <a:schemeClr val="tx1"/>
          </a:solidFill>
          <a:latin typeface="+mn-lt"/>
          <a:ea typeface="+mn-ea"/>
          <a:cs typeface="+mn-cs"/>
        </a:defRPr>
      </a:lvl7pPr>
      <a:lvl8pPr marL="20457867" algn="l" defTabSz="5845105" rtl="0" eaLnBrk="1" latinLnBrk="0" hangingPunct="1">
        <a:defRPr sz="11560" kern="1200">
          <a:solidFill>
            <a:schemeClr val="tx1"/>
          </a:solidFill>
          <a:latin typeface="+mn-lt"/>
          <a:ea typeface="+mn-ea"/>
          <a:cs typeface="+mn-cs"/>
        </a:defRPr>
      </a:lvl8pPr>
      <a:lvl9pPr marL="23380424" algn="l" defTabSz="5845105" rtl="0" eaLnBrk="1" latinLnBrk="0" hangingPunct="1">
        <a:defRPr sz="11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텍스트 개체 틀 11">
            <a:extLst>
              <a:ext uri="{FF2B5EF4-FFF2-40B4-BE49-F238E27FC236}">
                <a16:creationId xmlns:a16="http://schemas.microsoft.com/office/drawing/2014/main" id="{5AC1C679-E459-7BC2-5190-DC27E3063F9C}"/>
              </a:ext>
            </a:extLst>
          </p:cNvPr>
          <p:cNvSpPr>
            <a:spLocks noGrp="1"/>
          </p:cNvSpPr>
          <p:nvPr>
            <p:ph type="body" sz="quarter" idx="15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3" name="텍스트 개체 틀 12">
            <a:extLst>
              <a:ext uri="{FF2B5EF4-FFF2-40B4-BE49-F238E27FC236}">
                <a16:creationId xmlns:a16="http://schemas.microsoft.com/office/drawing/2014/main" id="{B3539FAF-EF71-843E-3BB0-82BD5CA7980E}"/>
              </a:ext>
            </a:extLst>
          </p:cNvPr>
          <p:cNvSpPr>
            <a:spLocks noGrp="1"/>
          </p:cNvSpPr>
          <p:nvPr>
            <p:ph type="body" sz="quarter" idx="15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4" name="텍스트 개체 틀 13">
            <a:extLst>
              <a:ext uri="{FF2B5EF4-FFF2-40B4-BE49-F238E27FC236}">
                <a16:creationId xmlns:a16="http://schemas.microsoft.com/office/drawing/2014/main" id="{104231A5-9159-C0F2-7F1C-66880FE0F631}"/>
              </a:ext>
            </a:extLst>
          </p:cNvPr>
          <p:cNvSpPr>
            <a:spLocks noGrp="1"/>
          </p:cNvSpPr>
          <p:nvPr>
            <p:ph type="body" sz="quarter" idx="178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E01B3452-75A5-58A9-FAC0-028AAF08B93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F90A1CB-C5AC-9F97-A56E-D9066F4CB19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A95ACC4-3E5F-18CB-9F7C-66173A4A7F6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9E406F63-F74C-C4E3-6149-95AC52F27627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텍스트 개체 틀 5">
            <a:extLst>
              <a:ext uri="{FF2B5EF4-FFF2-40B4-BE49-F238E27FC236}">
                <a16:creationId xmlns:a16="http://schemas.microsoft.com/office/drawing/2014/main" id="{AF6ADC82-6E3C-05E4-1846-EA99B02C9A18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텍스트 개체 틀 6">
            <a:extLst>
              <a:ext uri="{FF2B5EF4-FFF2-40B4-BE49-F238E27FC236}">
                <a16:creationId xmlns:a16="http://schemas.microsoft.com/office/drawing/2014/main" id="{924BAD8C-36A7-CF57-ECB1-D04494376017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8" name="텍스트 개체 틀 7">
            <a:extLst>
              <a:ext uri="{FF2B5EF4-FFF2-40B4-BE49-F238E27FC236}">
                <a16:creationId xmlns:a16="http://schemas.microsoft.com/office/drawing/2014/main" id="{D9713862-690C-822A-4FD6-5A5E7AB9B0FF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텍스트 개체 틀 8">
            <a:extLst>
              <a:ext uri="{FF2B5EF4-FFF2-40B4-BE49-F238E27FC236}">
                <a16:creationId xmlns:a16="http://schemas.microsoft.com/office/drawing/2014/main" id="{8CE10F6E-518B-2C88-F348-76D22EF0F7C3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0" name="텍스트 개체 틀 9">
            <a:extLst>
              <a:ext uri="{FF2B5EF4-FFF2-40B4-BE49-F238E27FC236}">
                <a16:creationId xmlns:a16="http://schemas.microsoft.com/office/drawing/2014/main" id="{AB41FB29-E6B9-72E9-AA7F-193D6E1C52D5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1" name="텍스트 개체 틀 10">
            <a:extLst>
              <a:ext uri="{FF2B5EF4-FFF2-40B4-BE49-F238E27FC236}">
                <a16:creationId xmlns:a16="http://schemas.microsoft.com/office/drawing/2014/main" id="{01E3D7B7-0E30-B8DF-607F-19F7ADB0E343}"/>
              </a:ext>
            </a:extLst>
          </p:cNvPr>
          <p:cNvSpPr>
            <a:spLocks noGrp="1"/>
          </p:cNvSpPr>
          <p:nvPr>
            <p:ph type="body" sz="quarter" idx="96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4869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텍스트 개체 틀 32">
            <a:extLst>
              <a:ext uri="{FF2B5EF4-FFF2-40B4-BE49-F238E27FC236}">
                <a16:creationId xmlns:a16="http://schemas.microsoft.com/office/drawing/2014/main" id="{0B871BD8-F3BE-5574-C92C-50C602B9F498}"/>
              </a:ext>
            </a:extLst>
          </p:cNvPr>
          <p:cNvSpPr>
            <a:spLocks noGrp="1"/>
          </p:cNvSpPr>
          <p:nvPr>
            <p:ph type="body" sz="quarter" idx="15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4" name="텍스트 개체 틀 33">
            <a:extLst>
              <a:ext uri="{FF2B5EF4-FFF2-40B4-BE49-F238E27FC236}">
                <a16:creationId xmlns:a16="http://schemas.microsoft.com/office/drawing/2014/main" id="{51331120-0A66-5DB8-6847-CFB062E4CCE8}"/>
              </a:ext>
            </a:extLst>
          </p:cNvPr>
          <p:cNvSpPr>
            <a:spLocks noGrp="1"/>
          </p:cNvSpPr>
          <p:nvPr>
            <p:ph type="body" sz="quarter" idx="15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5" name="텍스트 개체 틀 34">
            <a:extLst>
              <a:ext uri="{FF2B5EF4-FFF2-40B4-BE49-F238E27FC236}">
                <a16:creationId xmlns:a16="http://schemas.microsoft.com/office/drawing/2014/main" id="{822969EF-D0D1-62EB-DE08-A7CE3E47ECE2}"/>
              </a:ext>
            </a:extLst>
          </p:cNvPr>
          <p:cNvSpPr>
            <a:spLocks noGrp="1"/>
          </p:cNvSpPr>
          <p:nvPr>
            <p:ph type="body" sz="quarter" idx="178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9" name="텍스트 개체 틀 18">
            <a:extLst>
              <a:ext uri="{FF2B5EF4-FFF2-40B4-BE49-F238E27FC236}">
                <a16:creationId xmlns:a16="http://schemas.microsoft.com/office/drawing/2014/main" id="{B17D38EE-252F-0BBC-F887-82BA60C37FA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0" name="텍스트 개체 틀 19">
            <a:extLst>
              <a:ext uri="{FF2B5EF4-FFF2-40B4-BE49-F238E27FC236}">
                <a16:creationId xmlns:a16="http://schemas.microsoft.com/office/drawing/2014/main" id="{1FA2F798-F4E5-694B-ED06-516B2F2C306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1" name="텍스트 개체 틀 20">
            <a:extLst>
              <a:ext uri="{FF2B5EF4-FFF2-40B4-BE49-F238E27FC236}">
                <a16:creationId xmlns:a16="http://schemas.microsoft.com/office/drawing/2014/main" id="{640256B3-3EDE-4CE0-B636-B346C033FFB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2" name="텍스트 개체 틀 21">
            <a:extLst>
              <a:ext uri="{FF2B5EF4-FFF2-40B4-BE49-F238E27FC236}">
                <a16:creationId xmlns:a16="http://schemas.microsoft.com/office/drawing/2014/main" id="{3F6C5BC6-22A8-B494-73C7-AC5ED52F2BB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3" name="텍스트 개체 틀 22">
            <a:extLst>
              <a:ext uri="{FF2B5EF4-FFF2-40B4-BE49-F238E27FC236}">
                <a16:creationId xmlns:a16="http://schemas.microsoft.com/office/drawing/2014/main" id="{0794701A-B46C-2037-C198-2EBC5C1B856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4" name="텍스트 개체 틀 23">
            <a:extLst>
              <a:ext uri="{FF2B5EF4-FFF2-40B4-BE49-F238E27FC236}">
                <a16:creationId xmlns:a16="http://schemas.microsoft.com/office/drawing/2014/main" id="{FD872CFB-FC62-C50F-033E-5A55F23E947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5" name="텍스트 개체 틀 24">
            <a:extLst>
              <a:ext uri="{FF2B5EF4-FFF2-40B4-BE49-F238E27FC236}">
                <a16:creationId xmlns:a16="http://schemas.microsoft.com/office/drawing/2014/main" id="{D0827B99-4919-AEA0-D107-4D28FD31ED6C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6" name="텍스트 개체 틀 25">
            <a:extLst>
              <a:ext uri="{FF2B5EF4-FFF2-40B4-BE49-F238E27FC236}">
                <a16:creationId xmlns:a16="http://schemas.microsoft.com/office/drawing/2014/main" id="{D97D5F70-A241-620F-66E4-8A9A1B24461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7" name="텍스트 개체 틀 26">
            <a:extLst>
              <a:ext uri="{FF2B5EF4-FFF2-40B4-BE49-F238E27FC236}">
                <a16:creationId xmlns:a16="http://schemas.microsoft.com/office/drawing/2014/main" id="{E6031227-C016-4BF1-0DD8-57986C66BFD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8" name="텍스트 개체 틀 27">
            <a:extLst>
              <a:ext uri="{FF2B5EF4-FFF2-40B4-BE49-F238E27FC236}">
                <a16:creationId xmlns:a16="http://schemas.microsoft.com/office/drawing/2014/main" id="{5B1A1F42-D7FD-F8B8-E709-8E5E2860372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9" name="텍스트 개체 틀 28">
            <a:extLst>
              <a:ext uri="{FF2B5EF4-FFF2-40B4-BE49-F238E27FC236}">
                <a16:creationId xmlns:a16="http://schemas.microsoft.com/office/drawing/2014/main" id="{27A574F5-51DE-C2A9-5473-7BBBF98287F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0" name="텍스트 개체 틀 29">
            <a:extLst>
              <a:ext uri="{FF2B5EF4-FFF2-40B4-BE49-F238E27FC236}">
                <a16:creationId xmlns:a16="http://schemas.microsoft.com/office/drawing/2014/main" id="{5010AE7C-B4C5-F08D-C476-397568627314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1" name="텍스트 개체 틀 30">
            <a:extLst>
              <a:ext uri="{FF2B5EF4-FFF2-40B4-BE49-F238E27FC236}">
                <a16:creationId xmlns:a16="http://schemas.microsoft.com/office/drawing/2014/main" id="{70BE49FB-F8CF-EF15-B869-F40B4742BF1D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2" name="텍스트 개체 틀 31">
            <a:extLst>
              <a:ext uri="{FF2B5EF4-FFF2-40B4-BE49-F238E27FC236}">
                <a16:creationId xmlns:a16="http://schemas.microsoft.com/office/drawing/2014/main" id="{2EC26203-4F22-4359-7D9F-F8973EE4C88C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9869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텍스트 개체 틀 5">
            <a:extLst>
              <a:ext uri="{FF2B5EF4-FFF2-40B4-BE49-F238E27FC236}">
                <a16:creationId xmlns:a16="http://schemas.microsoft.com/office/drawing/2014/main" id="{D2D47589-5C71-9F66-5EFE-7A5F0662D7BE}"/>
              </a:ext>
            </a:extLst>
          </p:cNvPr>
          <p:cNvSpPr>
            <a:spLocks noGrp="1"/>
          </p:cNvSpPr>
          <p:nvPr>
            <p:ph type="body" sz="quarter" idx="15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텍스트 개체 틀 6">
            <a:extLst>
              <a:ext uri="{FF2B5EF4-FFF2-40B4-BE49-F238E27FC236}">
                <a16:creationId xmlns:a16="http://schemas.microsoft.com/office/drawing/2014/main" id="{B6537F7D-9A59-9500-EE0E-D0E1DC55608E}"/>
              </a:ext>
            </a:extLst>
          </p:cNvPr>
          <p:cNvSpPr>
            <a:spLocks noGrp="1"/>
          </p:cNvSpPr>
          <p:nvPr>
            <p:ph type="body" sz="quarter" idx="15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텍스트 개체 틀 8">
            <a:extLst>
              <a:ext uri="{FF2B5EF4-FFF2-40B4-BE49-F238E27FC236}">
                <a16:creationId xmlns:a16="http://schemas.microsoft.com/office/drawing/2014/main" id="{522399BC-8FDD-9A83-BDAA-361F11CA5950}"/>
              </a:ext>
            </a:extLst>
          </p:cNvPr>
          <p:cNvSpPr>
            <a:spLocks noGrp="1"/>
          </p:cNvSpPr>
          <p:nvPr>
            <p:ph type="body" sz="quarter" idx="178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8" name="텍스트 개체 틀 7">
            <a:extLst>
              <a:ext uri="{FF2B5EF4-FFF2-40B4-BE49-F238E27FC236}">
                <a16:creationId xmlns:a16="http://schemas.microsoft.com/office/drawing/2014/main" id="{AB44AFEE-F873-F5BA-BACF-2BFEF3944153}"/>
              </a:ext>
            </a:extLst>
          </p:cNvPr>
          <p:cNvSpPr>
            <a:spLocks noGrp="1"/>
          </p:cNvSpPr>
          <p:nvPr>
            <p:ph type="body" sz="quarter" idx="154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4894984"/>
      </p:ext>
    </p:extLst>
  </p:cSld>
  <p:clrMapOvr>
    <a:masterClrMapping/>
  </p:clrMapOvr>
</p:sld>
</file>

<file path=ppt/theme/theme1.xml><?xml version="1.0" encoding="utf-8"?>
<a:theme xmlns:a="http://schemas.openxmlformats.org/drawingml/2006/main" name="PosterPresentations.com-100CMx140CM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800" dirty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Classic - Wide Center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800" dirty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PosterPresentations.com-100CMx140CM</Template>
  <TotalTime>148</TotalTime>
  <Words>1</Words>
  <Application>Microsoft Office PowerPoint</Application>
  <PresentationFormat>사용자 지정</PresentationFormat>
  <Paragraphs>1</Paragraphs>
  <Slides>3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3</vt:i4>
      </vt:variant>
    </vt:vector>
  </HeadingPairs>
  <TitlesOfParts>
    <vt:vector size="8" baseType="lpstr">
      <vt:lpstr>Arial</vt:lpstr>
      <vt:lpstr>Calibri</vt:lpstr>
      <vt:lpstr>Trebuchet MS</vt:lpstr>
      <vt:lpstr>PosterPresentations.com-100CMx140CM</vt:lpstr>
      <vt:lpstr>Classic - Wide Center</vt:lpstr>
      <vt:lpstr>PowerPoint 프레젠테이션</vt:lpstr>
      <vt:lpstr>PowerPoint 프레젠테이션</vt:lpstr>
      <vt:lpstr>PowerPoint 프레젠테이션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CanterburyMedia</dc:creator>
  <dc:description>This template is the property of PosterPresentations.com. Call us if you need help with this poster template._x000d_
1-866-649-3004           _x000d_
 (c)PosterPresentations.com</dc:description>
  <cp:lastModifiedBy>김 건</cp:lastModifiedBy>
  <cp:revision>41</cp:revision>
  <dcterms:created xsi:type="dcterms:W3CDTF">2012-02-10T00:21:22Z</dcterms:created>
  <dcterms:modified xsi:type="dcterms:W3CDTF">2026-03-05T04:54:07Z</dcterms:modified>
</cp:coreProperties>
</file>